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b7f64057-db8e-423a-b2b5-100c21bc0b3b" providerId="ADAL" clId="{DB1412A5-C735-4C65-BF54-85662323EC80}"/>
    <pc:docChg chg="modSld">
      <pc:chgData name="Valerie van den Berg" userId="b7f64057-db8e-423a-b2b5-100c21bc0b3b" providerId="ADAL" clId="{DB1412A5-C735-4C65-BF54-85662323EC80}" dt="2020-11-04T09:20:16.143" v="21" actId="20577"/>
      <pc:docMkLst>
        <pc:docMk/>
      </pc:docMkLst>
      <pc:sldChg chg="modSp mod">
        <pc:chgData name="Valerie van den Berg" userId="b7f64057-db8e-423a-b2b5-100c21bc0b3b" providerId="ADAL" clId="{DB1412A5-C735-4C65-BF54-85662323EC80}" dt="2020-11-04T09:20:16.143" v="21" actId="20577"/>
        <pc:sldMkLst>
          <pc:docMk/>
          <pc:sldMk cId="4132212741" sldId="256"/>
        </pc:sldMkLst>
        <pc:spChg chg="mod">
          <ac:chgData name="Valerie van den Berg" userId="b7f64057-db8e-423a-b2b5-100c21bc0b3b" providerId="ADAL" clId="{DB1412A5-C735-4C65-BF54-85662323EC80}" dt="2020-11-04T09:19:39.461" v="7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Valerie van den Berg" userId="b7f64057-db8e-423a-b2b5-100c21bc0b3b" providerId="ADAL" clId="{DB1412A5-C735-4C65-BF54-85662323EC80}" dt="2020-11-04T09:20:16.143" v="21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b9b1a049-6b87-453c-9d4e-1b3ea0ffd634" providerId="ADAL" clId="{5F1B3645-9EE7-4838-98CB-D47E424DC270}"/>
    <pc:docChg chg="undo custSel addSld delSld modSld">
      <pc:chgData name="Marieke Drabbe" userId="b9b1a049-6b87-453c-9d4e-1b3ea0ffd634" providerId="ADAL" clId="{5F1B3645-9EE7-4838-98CB-D47E424DC270}" dt="2019-11-18T13:38:06.809" v="1650" actId="20577"/>
      <pc:docMkLst>
        <pc:docMk/>
      </pc:docMkLst>
      <pc:sldChg chg="addSp delSp modSp">
        <pc:chgData name="Marieke Drabbe" userId="b9b1a049-6b87-453c-9d4e-1b3ea0ffd634" providerId="ADAL" clId="{5F1B3645-9EE7-4838-98CB-D47E424DC270}" dt="2019-11-18T13:38:06.809" v="1650" actId="20577"/>
        <pc:sldMkLst>
          <pc:docMk/>
          <pc:sldMk cId="4132212741" sldId="256"/>
        </pc:sldMkLst>
        <pc:spChg chg="mod">
          <ac:chgData name="Marieke Drabbe" userId="b9b1a049-6b87-453c-9d4e-1b3ea0ffd634" providerId="ADAL" clId="{5F1B3645-9EE7-4838-98CB-D47E424DC270}" dt="2019-11-04T12:50:10.783" v="79" actId="255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b9b1a049-6b87-453c-9d4e-1b3ea0ffd634" providerId="ADAL" clId="{5F1B3645-9EE7-4838-98CB-D47E424DC270}" dt="2019-11-18T11:11:52.651" v="1598" actId="1076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b9b1a049-6b87-453c-9d4e-1b3ea0ffd634" providerId="ADAL" clId="{5F1B3645-9EE7-4838-98CB-D47E424DC270}" dt="2019-11-18T11:11:54.280" v="1599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b9b1a049-6b87-453c-9d4e-1b3ea0ffd634" providerId="ADAL" clId="{5F1B3645-9EE7-4838-98CB-D47E424DC270}" dt="2019-11-18T11:11:48.813" v="1596" actId="1076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b9b1a049-6b87-453c-9d4e-1b3ea0ffd634" providerId="ADAL" clId="{5F1B3645-9EE7-4838-98CB-D47E424DC270}" dt="2019-11-18T13:38:06.809" v="1650" actId="20577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b9b1a049-6b87-453c-9d4e-1b3ea0ffd634" providerId="ADAL" clId="{5F1B3645-9EE7-4838-98CB-D47E424DC270}" dt="2019-11-18T11:13:34.389" v="1613" actId="1076"/>
          <ac:spMkLst>
            <pc:docMk/>
            <pc:sldMk cId="4132212741" sldId="256"/>
            <ac:spMk id="27" creationId="{00000000-0000-0000-0000-000000000000}"/>
          </ac:spMkLst>
        </pc:spChg>
        <pc:spChg chg="mod">
          <ac:chgData name="Marieke Drabbe" userId="b9b1a049-6b87-453c-9d4e-1b3ea0ffd634" providerId="ADAL" clId="{5F1B3645-9EE7-4838-98CB-D47E424DC270}" dt="2019-11-18T13:14:48.548" v="1640" actId="20577"/>
          <ac:spMkLst>
            <pc:docMk/>
            <pc:sldMk cId="4132212741" sldId="256"/>
            <ac:spMk id="28" creationId="{00000000-0000-0000-0000-000000000000}"/>
          </ac:spMkLst>
        </pc:spChg>
        <pc:spChg chg="mod">
          <ac:chgData name="Marieke Drabbe" userId="b9b1a049-6b87-453c-9d4e-1b3ea0ffd634" providerId="ADAL" clId="{5F1B3645-9EE7-4838-98CB-D47E424DC270}" dt="2019-11-18T11:11:42.065" v="1589" actId="1076"/>
          <ac:spMkLst>
            <pc:docMk/>
            <pc:sldMk cId="4132212741" sldId="256"/>
            <ac:spMk id="35" creationId="{00000000-0000-0000-0000-000000000000}"/>
          </ac:spMkLst>
        </pc:spChg>
        <pc:picChg chg="add mod">
          <ac:chgData name="Marieke Drabbe" userId="b9b1a049-6b87-453c-9d4e-1b3ea0ffd634" providerId="ADAL" clId="{5F1B3645-9EE7-4838-98CB-D47E424DC270}" dt="2019-11-18T11:13:02.470" v="1609" actId="1076"/>
          <ac:picMkLst>
            <pc:docMk/>
            <pc:sldMk cId="4132212741" sldId="256"/>
            <ac:picMk id="2" creationId="{679233EE-7230-48A1-BCB4-AE8A1AAF780A}"/>
          </ac:picMkLst>
        </pc:picChg>
        <pc:picChg chg="mod">
          <ac:chgData name="Marieke Drabbe" userId="b9b1a049-6b87-453c-9d4e-1b3ea0ffd634" providerId="ADAL" clId="{5F1B3645-9EE7-4838-98CB-D47E424DC270}" dt="2019-11-18T11:11:56.279" v="1600" actId="1076"/>
          <ac:picMkLst>
            <pc:docMk/>
            <pc:sldMk cId="4132212741" sldId="256"/>
            <ac:picMk id="29" creationId="{00000000-0000-0000-0000-000000000000}"/>
          </ac:picMkLst>
        </pc:picChg>
        <pc:picChg chg="mod">
          <ac:chgData name="Marieke Drabbe" userId="b9b1a049-6b87-453c-9d4e-1b3ea0ffd634" providerId="ADAL" clId="{5F1B3645-9EE7-4838-98CB-D47E424DC270}" dt="2019-11-18T11:12:03.673" v="1601" actId="1076"/>
          <ac:picMkLst>
            <pc:docMk/>
            <pc:sldMk cId="4132212741" sldId="256"/>
            <ac:picMk id="30" creationId="{00000000-0000-0000-0000-000000000000}"/>
          </ac:picMkLst>
        </pc:picChg>
        <pc:picChg chg="mod">
          <ac:chgData name="Marieke Drabbe" userId="b9b1a049-6b87-453c-9d4e-1b3ea0ffd634" providerId="ADAL" clId="{5F1B3645-9EE7-4838-98CB-D47E424DC270}" dt="2019-11-18T11:12:10.016" v="1602" actId="1076"/>
          <ac:picMkLst>
            <pc:docMk/>
            <pc:sldMk cId="4132212741" sldId="256"/>
            <ac:picMk id="31" creationId="{00000000-0000-0000-0000-000000000000}"/>
          </ac:picMkLst>
        </pc:picChg>
        <pc:picChg chg="mod">
          <ac:chgData name="Marieke Drabbe" userId="b9b1a049-6b87-453c-9d4e-1b3ea0ffd634" providerId="ADAL" clId="{5F1B3645-9EE7-4838-98CB-D47E424DC270}" dt="2019-11-18T11:13:42.344" v="1616" actId="1076"/>
          <ac:picMkLst>
            <pc:docMk/>
            <pc:sldMk cId="4132212741" sldId="256"/>
            <ac:picMk id="32" creationId="{00000000-0000-0000-0000-000000000000}"/>
          </ac:picMkLst>
        </pc:picChg>
        <pc:picChg chg="mod">
          <ac:chgData name="Marieke Drabbe" userId="b9b1a049-6b87-453c-9d4e-1b3ea0ffd634" providerId="ADAL" clId="{5F1B3645-9EE7-4838-98CB-D47E424DC270}" dt="2019-11-18T11:13:51.009" v="1617" actId="1076"/>
          <ac:picMkLst>
            <pc:docMk/>
            <pc:sldMk cId="4132212741" sldId="256"/>
            <ac:picMk id="33" creationId="{00000000-0000-0000-0000-000000000000}"/>
          </ac:picMkLst>
        </pc:picChg>
        <pc:picChg chg="mod">
          <ac:chgData name="Marieke Drabbe" userId="b9b1a049-6b87-453c-9d4e-1b3ea0ffd634" providerId="ADAL" clId="{5F1B3645-9EE7-4838-98CB-D47E424DC270}" dt="2019-11-18T11:13:40.562" v="1615" actId="1076"/>
          <ac:picMkLst>
            <pc:docMk/>
            <pc:sldMk cId="4132212741" sldId="256"/>
            <ac:picMk id="34" creationId="{00000000-0000-0000-0000-000000000000}"/>
          </ac:picMkLst>
        </pc:picChg>
        <pc:picChg chg="del mod">
          <ac:chgData name="Marieke Drabbe" userId="b9b1a049-6b87-453c-9d4e-1b3ea0ffd634" providerId="ADAL" clId="{5F1B3645-9EE7-4838-98CB-D47E424DC270}" dt="2019-11-18T11:12:53.534" v="1603" actId="478"/>
          <ac:picMkLst>
            <pc:docMk/>
            <pc:sldMk cId="4132212741" sldId="256"/>
            <ac:picMk id="1026" creationId="{00000000-0000-0000-0000-000000000000}"/>
          </ac:picMkLst>
        </pc:picChg>
      </pc:sldChg>
      <pc:sldChg chg="add del">
        <pc:chgData name="Marieke Drabbe" userId="b9b1a049-6b87-453c-9d4e-1b3ea0ffd634" providerId="ADAL" clId="{5F1B3645-9EE7-4838-98CB-D47E424DC270}" dt="2019-11-04T12:47:45.343" v="54"/>
        <pc:sldMkLst>
          <pc:docMk/>
          <pc:sldMk cId="3734446481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maken.wikiwijs.nl/143305/L2_P2_IBS_Mijn_onderneming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-72871" y="-1"/>
            <a:ext cx="1001559" cy="6878479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928688" y="6704012"/>
            <a:ext cx="11263312" cy="174467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5" name="Afbeelding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871" y="0"/>
            <a:ext cx="1046132" cy="783591"/>
          </a:xfrm>
          <a:prstGeom prst="rect">
            <a:avLst/>
          </a:prstGeom>
        </p:spPr>
      </p:pic>
      <p:sp>
        <p:nvSpPr>
          <p:cNvPr id="21" name="Tekstvak 20"/>
          <p:cNvSpPr txBox="1"/>
          <p:nvPr/>
        </p:nvSpPr>
        <p:spPr>
          <a:xfrm>
            <a:off x="1383880" y="268261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2021_MON_1_Analyse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605116" y="1093424"/>
            <a:ext cx="4498485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solidFill>
                  <a:schemeClr val="accent1"/>
                </a:solidFill>
                <a:latin typeface="+mn-lt"/>
              </a:rPr>
              <a:t>Leerdoel </a:t>
            </a:r>
          </a:p>
          <a:p>
            <a:r>
              <a:rPr lang="nl-NL" sz="1200" dirty="0">
                <a:latin typeface="+mn-lt"/>
              </a:rPr>
              <a:t>Het uitvoeren van een brede analyse van de omgeving waarin je als ondernemer actief bent op macro-, </a:t>
            </a:r>
            <a:r>
              <a:rPr lang="nl-NL" sz="1200" dirty="0" err="1">
                <a:latin typeface="+mn-lt"/>
              </a:rPr>
              <a:t>meso</a:t>
            </a:r>
            <a:r>
              <a:rPr lang="nl-NL" sz="1200" dirty="0">
                <a:latin typeface="+mn-lt"/>
              </a:rPr>
              <a:t>- en microniveau. 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605116" y="1936489"/>
            <a:ext cx="4498485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solidFill>
                  <a:schemeClr val="accent1"/>
                </a:solidFill>
                <a:latin typeface="+mn-lt"/>
              </a:rPr>
              <a:t>Product </a:t>
            </a:r>
          </a:p>
          <a:p>
            <a:r>
              <a:rPr lang="nl-NL" sz="1200" dirty="0">
                <a:latin typeface="+mn-lt"/>
              </a:rPr>
              <a:t>Je schrijft een verslag over de analyse van je omgeving. Je kiest uit één analyse: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latin typeface="+mn-lt"/>
              </a:rPr>
              <a:t>DESTEP analyse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latin typeface="+mn-lt"/>
              </a:rPr>
              <a:t>ABCD analyse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latin typeface="+mn-lt"/>
              </a:rPr>
              <a:t>Interne analyse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sz="1200" dirty="0">
              <a:latin typeface="+mn-lt"/>
            </a:endParaRPr>
          </a:p>
          <a:p>
            <a:r>
              <a:rPr lang="nl-NL" sz="1200" dirty="0">
                <a:latin typeface="+mn-lt"/>
              </a:rPr>
              <a:t>Je verwerkt jouw analyse in een SWOT analyse.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605116" y="3758164"/>
            <a:ext cx="4498485" cy="1754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solidFill>
                  <a:schemeClr val="accent1"/>
                </a:solidFill>
                <a:latin typeface="+mn-lt"/>
              </a:rPr>
              <a:t>Stappen</a:t>
            </a:r>
            <a:r>
              <a:rPr lang="nl-NL" sz="1100" b="1" dirty="0">
                <a:solidFill>
                  <a:srgbClr val="CCFF33"/>
                </a:solidFill>
              </a:rPr>
              <a:t>			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Je kiest een analyse die je wilt uitvoeren. Overleg met je groepsleden, het kan handig zijn om de analyses te verdelen. 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Verdiep je in de analyse die je gekozen hebt. 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Op basis van deskresearch voer je de gekozen analyse uit.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De resultaten uit de gekozen analyse verwerk je in de SWOT analyse. 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Vergeet niet om de bronnen te vermelden en te verwerken volgens APA bronvermelding.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116742" y="3602770"/>
            <a:ext cx="4322575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solidFill>
                  <a:schemeClr val="accent1"/>
                </a:solidFill>
                <a:latin typeface="+mn-lt"/>
              </a:rPr>
              <a:t>Bronnen</a:t>
            </a:r>
          </a:p>
          <a:p>
            <a:pPr marL="0" indent="0">
              <a:spcBef>
                <a:spcPct val="50000"/>
              </a:spcBef>
            </a:pPr>
            <a:r>
              <a:rPr lang="nl-NL" sz="1200" dirty="0">
                <a:latin typeface="+mn-lt"/>
              </a:rPr>
              <a:t>IBS Mijn Onderneming</a:t>
            </a:r>
            <a:br>
              <a:rPr lang="nl-NL" sz="1200" dirty="0">
                <a:latin typeface="+mn-lt"/>
              </a:rPr>
            </a:br>
            <a:r>
              <a:rPr lang="nl-NL" sz="1200" dirty="0">
                <a:latin typeface="+mn-lt"/>
              </a:rPr>
              <a:t>E-Learning </a:t>
            </a:r>
            <a:r>
              <a:rPr lang="nl-NL" sz="1200" dirty="0" err="1">
                <a:latin typeface="+mn-lt"/>
              </a:rPr>
              <a:t>Qredits</a:t>
            </a:r>
            <a:endParaRPr lang="nl-NL" sz="1200" dirty="0">
              <a:latin typeface="+mn-lt"/>
            </a:endParaRPr>
          </a:p>
          <a:p>
            <a:pPr marL="0" indent="0">
              <a:spcBef>
                <a:spcPct val="50000"/>
              </a:spcBef>
            </a:pPr>
            <a:r>
              <a:rPr lang="nl-NL" sz="1200" dirty="0">
                <a:latin typeface="+mn-lt"/>
                <a:hlinkClick r:id="rId3"/>
              </a:rPr>
              <a:t>Wikiwijs </a:t>
            </a:r>
            <a:endParaRPr lang="nl-NL" sz="1200" dirty="0">
              <a:latin typeface="+mn-lt"/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116742" y="2645187"/>
            <a:ext cx="4322575" cy="7608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solidFill>
                  <a:schemeClr val="accent1"/>
                </a:solidFill>
                <a:latin typeface="+mn-lt"/>
              </a:rPr>
              <a:t>Bijeenkomsten &amp; Tijd</a:t>
            </a: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200" dirty="0">
                <a:latin typeface="+mn-lt"/>
              </a:rPr>
              <a:t>Lessen over doelgroep- en marktanalyse </a:t>
            </a: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200" dirty="0">
                <a:latin typeface="+mn-lt"/>
              </a:rPr>
              <a:t>Projecturen om aan het product te werken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116741" y="1098539"/>
            <a:ext cx="4322576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200" b="1" dirty="0">
                <a:solidFill>
                  <a:schemeClr val="accent1"/>
                </a:solidFill>
                <a:cs typeface="ＭＳ Ｐゴシック" pitchFamily="36" charset="-128"/>
              </a:rPr>
              <a:t>Samenwerking</a:t>
            </a:r>
            <a:r>
              <a:rPr lang="nl-NL" sz="11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Plaats je product op het Leerplatform en vraag om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Bekijk leerproducten van anderen en geef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Verbeter je leerproduct en plaats versie 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/>
              <a:t>Deze opdracht maak je alleen.</a:t>
            </a:r>
            <a:endParaRPr lang="nl-NL" sz="1200" dirty="0"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Versie 1 04-12-2020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Versie 2 11-12-2020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4"/>
          <a:srcRect l="21805" r="10840"/>
          <a:stretch/>
        </p:blipFill>
        <p:spPr>
          <a:xfrm>
            <a:off x="1141962" y="1093424"/>
            <a:ext cx="299335" cy="412425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5049" y="1953519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8975" y="3773946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0664" y="1093424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98965" y="3628548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9"/>
          <a:srcRect l="17050" t="33024" r="61669" b="30375"/>
          <a:stretch/>
        </p:blipFill>
        <p:spPr>
          <a:xfrm>
            <a:off x="6698875" y="2645187"/>
            <a:ext cx="269390" cy="260485"/>
          </a:xfrm>
          <a:prstGeom prst="rect">
            <a:avLst/>
          </a:prstGeom>
        </p:spPr>
      </p:pic>
      <p:sp>
        <p:nvSpPr>
          <p:cNvPr id="35" name="Tekstvak 34"/>
          <p:cNvSpPr txBox="1"/>
          <p:nvPr/>
        </p:nvSpPr>
        <p:spPr>
          <a:xfrm>
            <a:off x="1568754" y="6168724"/>
            <a:ext cx="56657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Welke inzichten haal je uit de verschillende analyses? </a:t>
            </a:r>
          </a:p>
        </p:txBody>
      </p:sp>
      <p:pic>
        <p:nvPicPr>
          <p:cNvPr id="2" name="Picture 2" descr="Afbeeldingsresultaat voor analyse">
            <a:extLst>
              <a:ext uri="{FF2B5EF4-FFF2-40B4-BE49-F238E27FC236}">
                <a16:creationId xmlns:a16="http://schemas.microsoft.com/office/drawing/2014/main" id="{679233EE-7230-48A1-BCB4-AE8A1AAF7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308" y="4859423"/>
            <a:ext cx="3436009" cy="171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629B90-15A8-4CAF-A115-1A600BC809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8D544E-493A-49DC-8C7E-360155C0D78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213</Words>
  <Application>Microsoft Office PowerPoint</Application>
  <PresentationFormat>Breedbeeld</PresentationFormat>
  <Paragraphs>30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Valerie van den Berg</cp:lastModifiedBy>
  <cp:revision>23</cp:revision>
  <dcterms:created xsi:type="dcterms:W3CDTF">2017-04-20T10:37:43Z</dcterms:created>
  <dcterms:modified xsi:type="dcterms:W3CDTF">2020-11-04T09:20:21Z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